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10"/>
  </p:notesMasterIdLst>
  <p:handoutMasterIdLst>
    <p:handoutMasterId r:id="rId11"/>
  </p:handoutMasterIdLst>
  <p:sldIdLst>
    <p:sldId id="256" r:id="rId5"/>
    <p:sldId id="261" r:id="rId6"/>
    <p:sldId id="258" r:id="rId7"/>
    <p:sldId id="259" r:id="rId8"/>
    <p:sldId id="260" r:id="rId9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02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4" qsCatId="simple" csTypeId="urn:microsoft.com/office/officeart/2018/5/colors/Iconchunking_neutralbg_colorful1" csCatId="colorful" phldr="1"/>
      <dgm:spPr/>
    </dgm:pt>
    <dgm:pt modelId="{701D68F5-42F8-47BC-8FED-84C50F595DF0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pt-BR" noProof="0" dirty="0"/>
            <a:t>MySQL</a:t>
          </a:r>
        </a:p>
      </dgm:t>
    </dgm:pt>
    <dgm:pt modelId="{9617668C-C38C-4017-8DDF-37855B15D110}" type="parTrans" cxnId="{C4BA385D-31ED-40EF-A5D6-98DFBA64E71A}">
      <dgm:prSet/>
      <dgm:spPr/>
      <dgm:t>
        <a:bodyPr rtlCol="0"/>
        <a:lstStyle/>
        <a:p>
          <a:pPr rtl="0"/>
          <a:endParaRPr lang="pt-BR" noProof="0" dirty="0"/>
        </a:p>
      </dgm:t>
    </dgm:pt>
    <dgm:pt modelId="{0C95B389-AC0C-4055-9AA3-38815EFC8B0A}" type="sibTrans" cxnId="{C4BA385D-31ED-40EF-A5D6-98DFBA64E71A}">
      <dgm:prSet/>
      <dgm:spPr/>
      <dgm:t>
        <a:bodyPr rtlCol="0"/>
        <a:lstStyle/>
        <a:p>
          <a:pPr rtl="0"/>
          <a:endParaRPr lang="pt-BR" noProof="0" dirty="0"/>
        </a:p>
      </dgm:t>
    </dgm:pt>
    <dgm:pt modelId="{91A66877-AC1C-46D9-BF2C-6024B638DEA9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pt-BR" noProof="0" dirty="0"/>
            <a:t>API Spring Boot</a:t>
          </a:r>
        </a:p>
      </dgm:t>
    </dgm:pt>
    <dgm:pt modelId="{913FED05-DF41-48A7-B1F8-81937A468EF9}" type="parTrans" cxnId="{7F0DAB6F-9257-4F2D-B31A-3418F73F6952}">
      <dgm:prSet/>
      <dgm:spPr/>
      <dgm:t>
        <a:bodyPr rtlCol="0"/>
        <a:lstStyle/>
        <a:p>
          <a:pPr rtl="0"/>
          <a:endParaRPr lang="pt-BR" noProof="0" dirty="0"/>
        </a:p>
      </dgm:t>
    </dgm:pt>
    <dgm:pt modelId="{BFCE4A28-C381-46FF-935A-B11534EF7D87}" type="sibTrans" cxnId="{7F0DAB6F-9257-4F2D-B31A-3418F73F6952}">
      <dgm:prSet/>
      <dgm:spPr/>
      <dgm:t>
        <a:bodyPr rtlCol="0"/>
        <a:lstStyle/>
        <a:p>
          <a:pPr rtl="0"/>
          <a:endParaRPr lang="pt-BR" noProof="0" dirty="0"/>
        </a:p>
      </dgm:t>
    </dgm:pt>
    <dgm:pt modelId="{76CC3289-2662-43F0-A3C6-BA04A135F08C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pt-BR" noProof="0" dirty="0"/>
            <a:t>HTML, CSS e JS</a:t>
          </a:r>
        </a:p>
      </dgm:t>
    </dgm:pt>
    <dgm:pt modelId="{D46DB4DA-1442-4ECE-89FE-BBB1E3489E3D}" type="parTrans" cxnId="{0400886E-8A1A-44C2-95A7-DB0EF4911494}">
      <dgm:prSet/>
      <dgm:spPr/>
      <dgm:t>
        <a:bodyPr rtlCol="0"/>
        <a:lstStyle/>
        <a:p>
          <a:pPr rtl="0"/>
          <a:endParaRPr lang="pt-BR" noProof="0" dirty="0"/>
        </a:p>
      </dgm:t>
    </dgm:pt>
    <dgm:pt modelId="{FA28C9D6-476E-43CD-BA23-D6D990FD78D0}" type="sibTrans" cxnId="{0400886E-8A1A-44C2-95A7-DB0EF4911494}">
      <dgm:prSet/>
      <dgm:spPr/>
      <dgm:t>
        <a:bodyPr rtlCol="0"/>
        <a:lstStyle/>
        <a:p>
          <a:pPr rtl="0"/>
          <a:endParaRPr lang="pt-BR" noProof="0" dirty="0"/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ScaleX="157625" custScaleY="15762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>
        <dgm:presLayoutVars>
          <dgm:chMax val="1"/>
          <dgm:chPref val="1"/>
        </dgm:presLayoutVars>
      </dgm:prSet>
      <dgm:spPr/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ScaleX="157625" custScaleY="15762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>
        <dgm:presLayoutVars>
          <dgm:chMax val="1"/>
          <dgm:chPref val="1"/>
        </dgm:presLayoutVars>
      </dgm:prSet>
      <dgm:spPr/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ScaleX="157625" custScaleY="15762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1C9C716-0C8A-4862-A43F-A9047F6A6ECE}" type="presOf" srcId="{701D68F5-42F8-47BC-8FED-84C50F595DF0}" destId="{A99B5DD6-89E9-4537-B415-4205CEB9323A}" srcOrd="0" destOrd="0" presId="urn:microsoft.com/office/officeart/2018/2/layout/Icon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639634AD-5727-49C2-9E58-EB6075215446}" type="presOf" srcId="{91A66877-AC1C-46D9-BF2C-6024B638DEA9}" destId="{55120873-6F5C-4053-8EAD-6287A7F1097E}" srcOrd="0" destOrd="0" presId="urn:microsoft.com/office/officeart/2018/2/layout/IconLabelList"/>
    <dgm:cxn modelId="{05A920DF-F275-442A-AE4E-321A812BD608}" type="presOf" srcId="{7D9C16A6-8C48-4165-8DAF-8C957C12A8FA}" destId="{8994D886-A75F-411A-A9D7-D31991FF12BD}" srcOrd="0" destOrd="0" presId="urn:microsoft.com/office/officeart/2018/2/layout/IconLabelList"/>
    <dgm:cxn modelId="{634ABEFF-3AC1-45CD-BF32-24D2F6D73D7C}" type="presOf" srcId="{76CC3289-2662-43F0-A3C6-BA04A135F08C}" destId="{133097FC-B1F8-4953-B0AB-E8E73D968D1C}" srcOrd="0" destOrd="0" presId="urn:microsoft.com/office/officeart/2018/2/layout/IconLabelList"/>
    <dgm:cxn modelId="{CF59BB9E-C8FC-4C34-8006-3277F29FB6DE}" type="presParOf" srcId="{8994D886-A75F-411A-A9D7-D31991FF12BD}" destId="{E1DBA6D5-BD14-4CD2-A0CC-80F867FEFA81}" srcOrd="0" destOrd="0" presId="urn:microsoft.com/office/officeart/2018/2/layout/IconLabelList"/>
    <dgm:cxn modelId="{866C03AD-DD5B-4277-8831-0C127DF86F35}" type="presParOf" srcId="{E1DBA6D5-BD14-4CD2-A0CC-80F867FEFA81}" destId="{19A8DC21-3E65-409D-AD53-DA51BB9198A0}" srcOrd="0" destOrd="0" presId="urn:microsoft.com/office/officeart/2018/2/layout/IconLabelList"/>
    <dgm:cxn modelId="{128FBF1B-109A-47F9-B440-D03F4626A9BA}" type="presParOf" srcId="{E1DBA6D5-BD14-4CD2-A0CC-80F867FEFA81}" destId="{B9F90A48-FF94-4C94-A587-0190406F6FD3}" srcOrd="1" destOrd="0" presId="urn:microsoft.com/office/officeart/2018/2/layout/IconLabelList"/>
    <dgm:cxn modelId="{8670118E-E162-4F28-99EA-949C482C4F26}" type="presParOf" srcId="{E1DBA6D5-BD14-4CD2-A0CC-80F867FEFA81}" destId="{A99B5DD6-89E9-4537-B415-4205CEB9323A}" srcOrd="2" destOrd="0" presId="urn:microsoft.com/office/officeart/2018/2/layout/IconLabelList"/>
    <dgm:cxn modelId="{6A09E131-C1FE-47FA-BD91-6D46F7DB3AD7}" type="presParOf" srcId="{8994D886-A75F-411A-A9D7-D31991FF12BD}" destId="{8B391436-B9B0-45BD-A57F-792D6376D868}" srcOrd="1" destOrd="0" presId="urn:microsoft.com/office/officeart/2018/2/layout/IconLabelList"/>
    <dgm:cxn modelId="{D7D85FB5-4AD1-46B7-8E53-62D3F1F869BE}" type="presParOf" srcId="{8994D886-A75F-411A-A9D7-D31991FF12BD}" destId="{95872155-C45D-46D3-874C-D838089A06F8}" srcOrd="2" destOrd="0" presId="urn:microsoft.com/office/officeart/2018/2/layout/IconLabelList"/>
    <dgm:cxn modelId="{E4340D53-7996-4180-832E-9DD471AE3441}" type="presParOf" srcId="{95872155-C45D-46D3-874C-D838089A06F8}" destId="{CE9DF0E8-B0DE-4E1E-9FF4-6006AD8428DB}" srcOrd="0" destOrd="0" presId="urn:microsoft.com/office/officeart/2018/2/layout/IconLabelList"/>
    <dgm:cxn modelId="{EEB70DE9-0FCA-47C6-AB9E-ED5E83AF66B7}" type="presParOf" srcId="{95872155-C45D-46D3-874C-D838089A06F8}" destId="{AA0423A1-55B2-45E9-BFE7-3FBE5BDA65ED}" srcOrd="1" destOrd="0" presId="urn:microsoft.com/office/officeart/2018/2/layout/IconLabelList"/>
    <dgm:cxn modelId="{1384D7CB-9E90-4E13-BA30-2421855CB9F9}" type="presParOf" srcId="{95872155-C45D-46D3-874C-D838089A06F8}" destId="{55120873-6F5C-4053-8EAD-6287A7F1097E}" srcOrd="2" destOrd="0" presId="urn:microsoft.com/office/officeart/2018/2/layout/IconLabelList"/>
    <dgm:cxn modelId="{0C47C2BA-718A-4D21-8A25-157E23BE208B}" type="presParOf" srcId="{8994D886-A75F-411A-A9D7-D31991FF12BD}" destId="{F679C986-30E4-4F0A-A3A6-CAE528BFED76}" srcOrd="3" destOrd="0" presId="urn:microsoft.com/office/officeart/2018/2/layout/IconLabelList"/>
    <dgm:cxn modelId="{85792AED-F1AA-4AFB-8C0D-180EEBEC52F2}" type="presParOf" srcId="{8994D886-A75F-411A-A9D7-D31991FF12BD}" destId="{2EC2FDE3-8908-45C7-A3FD-EB370213FE69}" srcOrd="4" destOrd="0" presId="urn:microsoft.com/office/officeart/2018/2/layout/IconLabelList"/>
    <dgm:cxn modelId="{D71858A8-07B6-4E2A-AE55-4CBB5A176FAF}" type="presParOf" srcId="{2EC2FDE3-8908-45C7-A3FD-EB370213FE69}" destId="{6DB1FE51-13D0-4A38-AD6E-48D4371A1AF3}" srcOrd="0" destOrd="0" presId="urn:microsoft.com/office/officeart/2018/2/layout/IconLabelList"/>
    <dgm:cxn modelId="{49C82510-3B59-4CF0-B2E9-AC9595C8150B}" type="presParOf" srcId="{2EC2FDE3-8908-45C7-A3FD-EB370213FE69}" destId="{0928538A-05CC-4A79-BD5D-92F985D1EEE5}" srcOrd="1" destOrd="0" presId="urn:microsoft.com/office/officeart/2018/2/layout/IconLabelList"/>
    <dgm:cxn modelId="{5B4A17CB-8447-41F2-94A1-DD7F7A76F118}" type="presParOf" srcId="{2EC2FDE3-8908-45C7-A3FD-EB370213FE69}" destId="{133097FC-B1F8-4953-B0AB-E8E73D968D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pt-BR" noProof="0" dirty="0"/>
            <a:t>Criar uma Conta	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pt-BR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pt-BR" noProof="0" dirty="0"/>
        </a:p>
      </dgm:t>
    </dgm:pt>
    <dgm:pt modelId="{0BEF68B8-1228-47BB-83B5-7B9CD1E3F84E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pt-BR" noProof="0" dirty="0"/>
            <a:t>Ler Dados da Conta</a:t>
          </a:r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pt-BR" noProof="0" dirty="0"/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pt-BR" noProof="0" dirty="0"/>
        </a:p>
      </dgm:t>
    </dgm:pt>
    <dgm:pt modelId="{5605D28D-2CE6-4513-8566-952984E21E14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pt-BR" noProof="0" dirty="0"/>
            <a:t>Editar Dados da Conta</a:t>
          </a:r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pt-BR" noProof="0" dirty="0"/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pt-BR" noProof="0" dirty="0"/>
        </a:p>
      </dgm:t>
    </dgm:pt>
    <dgm:pt modelId="{8822BAFC-CEDA-4C51-92FE-F4687E330D1D}">
      <dgm:prSet phldrT="[Text]"/>
      <dgm:spPr/>
      <dgm:t>
        <a:bodyPr rtlCol="0"/>
        <a:lstStyle/>
        <a:p>
          <a:pPr rtl="0"/>
          <a:r>
            <a:rPr lang="pt-BR" noProof="0" dirty="0"/>
            <a:t>Apagar Conta</a:t>
          </a:r>
        </a:p>
      </dgm:t>
    </dgm:pt>
    <dgm:pt modelId="{643497C6-DF00-44A5-8C16-8417FF345869}" type="parTrans" cxnId="{91DB365A-8136-4944-8382-D9F1CEA23B91}">
      <dgm:prSet/>
      <dgm:spPr/>
      <dgm:t>
        <a:bodyPr/>
        <a:lstStyle/>
        <a:p>
          <a:endParaRPr lang="pt-BR"/>
        </a:p>
      </dgm:t>
    </dgm:pt>
    <dgm:pt modelId="{924D30CE-7E08-4922-98CD-2AD1DE911A8D}" type="sibTrans" cxnId="{91DB365A-8136-4944-8382-D9F1CEA23B91}">
      <dgm:prSet/>
      <dgm:spPr/>
      <dgm:t>
        <a:bodyPr/>
        <a:lstStyle/>
        <a:p>
          <a:endParaRPr lang="pt-BR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4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4"/>
      <dgm:spPr/>
    </dgm:pt>
    <dgm:pt modelId="{429CABD1-4116-474B-81BF-735E2CA9DD00}" type="pres">
      <dgm:prSet presAssocID="{7E5AA53B-3EEE-4DE4-BB81-9044890C2946}" presName="dstNode" presStyleLbl="node1" presStyleIdx="0" presStyleCnt="4"/>
      <dgm:spPr/>
    </dgm:pt>
    <dgm:pt modelId="{58319267-C71E-43C9-94E1-827D0616C7A7}" type="pres">
      <dgm:prSet presAssocID="{6750AC01-D39D-4F3A-9DC8-2A211EE986A2}" presName="text_1" presStyleLbl="node1" presStyleIdx="0" presStyleCnt="4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4"/>
      <dgm:spPr/>
    </dgm:pt>
    <dgm:pt modelId="{95DE6538-27BD-44AF-A1A8-CA8F6B10FDD2}" type="pres">
      <dgm:prSet presAssocID="{0BEF68B8-1228-47BB-83B5-7B9CD1E3F84E}" presName="text_2" presStyleLbl="node1" presStyleIdx="1" presStyleCnt="4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4"/>
      <dgm:spPr/>
    </dgm:pt>
    <dgm:pt modelId="{E131CE4A-9776-44F4-BC03-867682E21374}" type="pres">
      <dgm:prSet presAssocID="{5605D28D-2CE6-4513-8566-952984E21E14}" presName="text_3" presStyleLbl="node1" presStyleIdx="2" presStyleCnt="4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4"/>
      <dgm:spPr/>
    </dgm:pt>
    <dgm:pt modelId="{F5E926F4-4FD2-4250-97F5-0CF04F646BE6}" type="pres">
      <dgm:prSet presAssocID="{8822BAFC-CEDA-4C51-92FE-F4687E330D1D}" presName="text_4" presStyleLbl="node1" presStyleIdx="3" presStyleCnt="4">
        <dgm:presLayoutVars>
          <dgm:bulletEnabled val="1"/>
        </dgm:presLayoutVars>
      </dgm:prSet>
      <dgm:spPr/>
    </dgm:pt>
    <dgm:pt modelId="{5640968E-84BD-4E03-B8C6-E4689C641C8A}" type="pres">
      <dgm:prSet presAssocID="{8822BAFC-CEDA-4C51-92FE-F4687E330D1D}" presName="accent_4" presStyleCnt="0"/>
      <dgm:spPr/>
    </dgm:pt>
    <dgm:pt modelId="{6948C053-D0AE-4B23-9BC2-060F93BA109B}" type="pres">
      <dgm:prSet presAssocID="{8822BAFC-CEDA-4C51-92FE-F4687E330D1D}" presName="accentRepeatNode" presStyleLbl="solidFgAcc1" presStyleIdx="3" presStyleCnt="4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91DB365A-8136-4944-8382-D9F1CEA23B91}" srcId="{7E5AA53B-3EEE-4DE4-BB81-9044890C2946}" destId="{8822BAFC-CEDA-4C51-92FE-F4687E330D1D}" srcOrd="3" destOrd="0" parTransId="{643497C6-DF00-44A5-8C16-8417FF345869}" sibTransId="{924D30CE-7E08-4922-98CD-2AD1DE911A8D}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322CCAA3-A1F2-467A-8EF9-051E29E6BFDF}" type="presOf" srcId="{8822BAFC-CEDA-4C51-92FE-F4687E330D1D}" destId="{F5E926F4-4FD2-4250-97F5-0CF04F646BE6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  <dgm:cxn modelId="{1F6EBA46-45C6-42BD-BE3D-EEDC6828EB28}" type="presParOf" srcId="{90561C55-3C6E-4D53-85E1-2C50BCDDA392}" destId="{F5E926F4-4FD2-4250-97F5-0CF04F646BE6}" srcOrd="7" destOrd="0" presId="urn:microsoft.com/office/officeart/2008/layout/VerticalCurvedList"/>
    <dgm:cxn modelId="{1FE6BC5D-D1CF-4928-AE80-E070D1182617}" type="presParOf" srcId="{90561C55-3C6E-4D53-85E1-2C50BCDDA392}" destId="{5640968E-84BD-4E03-B8C6-E4689C641C8A}" srcOrd="8" destOrd="0" presId="urn:microsoft.com/office/officeart/2008/layout/VerticalCurvedList"/>
    <dgm:cxn modelId="{64FABF9A-825F-4280-957A-14974E91816A}" type="presParOf" srcId="{5640968E-84BD-4E03-B8C6-E4689C641C8A}" destId="{6948C053-D0AE-4B23-9BC2-060F93BA109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523237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>
        <a:xfrm>
          <a:off x="54818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600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noProof="0" dirty="0"/>
            <a:t>MySQL</a:t>
          </a:r>
        </a:p>
      </dsp:txBody>
      <dsp:txXfrm>
        <a:off x="54818" y="2746269"/>
        <a:ext cx="3222832" cy="720000"/>
      </dsp:txXfrm>
    </dsp:sp>
    <dsp:sp modelId="{CE9DF0E8-B0DE-4E1E-9FF4-6006AD8428DB}">
      <dsp:nvSpPr>
        <dsp:cNvPr id="0" name=""/>
        <dsp:cNvSpPr/>
      </dsp:nvSpPr>
      <dsp:spPr>
        <a:xfrm>
          <a:off x="4310064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>
        <a:xfrm>
          <a:off x="3841646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600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noProof="0" dirty="0"/>
            <a:t>API Spring Boot</a:t>
          </a:r>
        </a:p>
      </dsp:txBody>
      <dsp:txXfrm>
        <a:off x="3841646" y="2746269"/>
        <a:ext cx="3222832" cy="720000"/>
      </dsp:txXfrm>
    </dsp:sp>
    <dsp:sp modelId="{6DB1FE51-13D0-4A38-AD6E-48D4371A1AF3}">
      <dsp:nvSpPr>
        <dsp:cNvPr id="0" name=""/>
        <dsp:cNvSpPr/>
      </dsp:nvSpPr>
      <dsp:spPr>
        <a:xfrm>
          <a:off x="8096892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>
        <a:xfrm>
          <a:off x="7628474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600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noProof="0" dirty="0"/>
            <a:t>HTML, CSS e JS</a:t>
          </a:r>
        </a:p>
      </dsp:txBody>
      <dsp:txXfrm>
        <a:off x="7628474" y="2746269"/>
        <a:ext cx="322283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5114516" y="-783489"/>
          <a:ext cx="6090753" cy="6090753"/>
        </a:xfrm>
        <a:prstGeom prst="blockArc">
          <a:avLst>
            <a:gd name="adj1" fmla="val 18900000"/>
            <a:gd name="adj2" fmla="val 2700000"/>
            <a:gd name="adj3" fmla="val 355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511166" y="347787"/>
          <a:ext cx="6280633" cy="69593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2400" tIns="88900" rIns="88900" bIns="88900" numCol="1" spcCol="1270" rtlCol="0" anchor="ctr" anchorCtr="0">
          <a:noAutofit/>
        </a:bodyPr>
        <a:lstStyle/>
        <a:p>
          <a:pPr marL="0" lvl="0" indent="0" algn="l" defTabSz="1555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 noProof="0" dirty="0"/>
            <a:t>Criar uma Conta	</a:t>
          </a:r>
        </a:p>
      </dsp:txBody>
      <dsp:txXfrm>
        <a:off x="511166" y="347787"/>
        <a:ext cx="6280633" cy="695937"/>
      </dsp:txXfrm>
    </dsp:sp>
    <dsp:sp modelId="{07CB3071-D555-47DA-A36A-69EB91531FD8}">
      <dsp:nvSpPr>
        <dsp:cNvPr id="0" name=""/>
        <dsp:cNvSpPr/>
      </dsp:nvSpPr>
      <dsp:spPr>
        <a:xfrm>
          <a:off x="76205" y="260795"/>
          <a:ext cx="869921" cy="8699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910163" y="1391875"/>
          <a:ext cx="5881636" cy="69593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2400" tIns="88900" rIns="88900" bIns="88900" numCol="1" spcCol="1270" rtlCol="0" anchor="ctr" anchorCtr="0">
          <a:noAutofit/>
        </a:bodyPr>
        <a:lstStyle/>
        <a:p>
          <a:pPr marL="0" lvl="0" indent="0" algn="l" defTabSz="1555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 noProof="0" dirty="0"/>
            <a:t>Ler Dados da Conta</a:t>
          </a:r>
        </a:p>
      </dsp:txBody>
      <dsp:txXfrm>
        <a:off x="910163" y="1391875"/>
        <a:ext cx="5881636" cy="695937"/>
      </dsp:txXfrm>
    </dsp:sp>
    <dsp:sp modelId="{3F8116AC-FAC3-4E95-9865-93CCFEB191B9}">
      <dsp:nvSpPr>
        <dsp:cNvPr id="0" name=""/>
        <dsp:cNvSpPr/>
      </dsp:nvSpPr>
      <dsp:spPr>
        <a:xfrm>
          <a:off x="475202" y="1304882"/>
          <a:ext cx="869921" cy="8699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910163" y="2435962"/>
          <a:ext cx="5881636" cy="69593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2400" tIns="88900" rIns="88900" bIns="88900" numCol="1" spcCol="1270" rtlCol="0" anchor="ctr" anchorCtr="0">
          <a:noAutofit/>
        </a:bodyPr>
        <a:lstStyle/>
        <a:p>
          <a:pPr marL="0" lvl="0" indent="0" algn="l" defTabSz="1555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 noProof="0" dirty="0"/>
            <a:t>Editar Dados da Conta</a:t>
          </a:r>
        </a:p>
      </dsp:txBody>
      <dsp:txXfrm>
        <a:off x="910163" y="2435962"/>
        <a:ext cx="5881636" cy="695937"/>
      </dsp:txXfrm>
    </dsp:sp>
    <dsp:sp modelId="{A965097E-32F1-4AB8-8C4E-2814A7596B2F}">
      <dsp:nvSpPr>
        <dsp:cNvPr id="0" name=""/>
        <dsp:cNvSpPr/>
      </dsp:nvSpPr>
      <dsp:spPr>
        <a:xfrm>
          <a:off x="475202" y="2348970"/>
          <a:ext cx="869921" cy="8699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E926F4-4FD2-4250-97F5-0CF04F646BE6}">
      <dsp:nvSpPr>
        <dsp:cNvPr id="0" name=""/>
        <dsp:cNvSpPr/>
      </dsp:nvSpPr>
      <dsp:spPr>
        <a:xfrm>
          <a:off x="511166" y="3480049"/>
          <a:ext cx="6280633" cy="69593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2400" tIns="88900" rIns="88900" bIns="88900" numCol="1" spcCol="1270" rtlCol="0" anchor="ctr" anchorCtr="0">
          <a:noAutofit/>
        </a:bodyPr>
        <a:lstStyle/>
        <a:p>
          <a:pPr marL="0" lvl="0" indent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 noProof="0" dirty="0"/>
            <a:t>Apagar Conta</a:t>
          </a:r>
        </a:p>
      </dsp:txBody>
      <dsp:txXfrm>
        <a:off x="511166" y="3480049"/>
        <a:ext cx="6280633" cy="695937"/>
      </dsp:txXfrm>
    </dsp:sp>
    <dsp:sp modelId="{6948C053-D0AE-4B23-9BC2-060F93BA109B}">
      <dsp:nvSpPr>
        <dsp:cNvPr id="0" name=""/>
        <dsp:cNvSpPr/>
      </dsp:nvSpPr>
      <dsp:spPr>
        <a:xfrm>
          <a:off x="76205" y="3393057"/>
          <a:ext cx="869921" cy="8699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49F1BE22-BD3B-4BA8-95EA-7296A8AA5B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1B770D1-9BE8-4AC6-9AD5-C0F8842DA9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BDF94E-9595-4903-9DDC-FDADCBF39DEC}" type="datetimeFigureOut">
              <a:rPr lang="pt-BR" smtClean="0"/>
              <a:t>15/06/2023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3564C92-A1B1-4C40-AB8E-3EF83F2633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FAC9FD2-4C64-4A97-8ED4-C91CF8701F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040FA-3B2C-4E13-BFFD-C11A22D11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603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82EF54-A1F6-4E34-830B-86C7368B97CA}" type="datetimeFigureOut">
              <a:rPr lang="pt-BR" noProof="0" smtClean="0"/>
              <a:t>15/06/2023</a:t>
            </a:fld>
            <a:endParaRPr lang="pt-BR" noProof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Editar estilos de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4D1C2-4E59-41B0-9C33-711FA5262530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84557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4D1C2-4E59-41B0-9C33-711FA5262530}" type="slidenum">
              <a:rPr lang="pt-BR" noProof="0" smtClean="0"/>
              <a:t>1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32244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4D1C2-4E59-41B0-9C33-711FA5262530}" type="slidenum">
              <a:rPr lang="pt-BR" noProof="0" smtClean="0"/>
              <a:t>2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76806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4D1C2-4E59-41B0-9C33-711FA5262530}" type="slidenum">
              <a:rPr lang="pt-BR" noProof="0" smtClean="0"/>
              <a:t>3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71497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4D1C2-4E59-41B0-9C33-711FA5262530}" type="slidenum">
              <a:rPr lang="pt-BR" noProof="0" smtClean="0"/>
              <a:t>4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554046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4D1C2-4E59-41B0-9C33-711FA5262530}" type="slidenum">
              <a:rPr lang="pt-BR" noProof="0" smtClean="0"/>
              <a:t>5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20059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9234CA2-9F5E-48FA-843C-0B2031554A67}" type="datetime1">
              <a:rPr lang="pt-BR" noProof="0" smtClean="0"/>
              <a:t>15/06/2023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1BE170-2D6A-4F23-959F-F3FDD7EE17C8}" type="datetime1">
              <a:rPr lang="pt-BR" noProof="0" smtClean="0"/>
              <a:t>15/06/2023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CF2502B-DA48-44EE-974F-4401E37897C2}" type="datetime1">
              <a:rPr lang="pt-BR" noProof="0" smtClean="0"/>
              <a:t>15/06/2023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B1F27E-7DAF-45D3-90B3-991C8DB57655}" type="datetime1">
              <a:rPr lang="pt-BR" noProof="0" smtClean="0"/>
              <a:t>15/06/2023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C84BDBB-7383-475F-BEA4-6DEA016CA495}" type="datetime1">
              <a:rPr lang="pt-BR" noProof="0" smtClean="0"/>
              <a:t>15/06/2023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F057F5-8FF5-4D8D-8D1D-AB2EA718C0A8}" type="datetime1">
              <a:rPr lang="pt-BR" noProof="0" smtClean="0"/>
              <a:t>15/06/2023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ítulo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6DEE47-7D13-43F4-ABED-3A5080F68646}" type="datetime1">
              <a:rPr lang="pt-BR" noProof="0" smtClean="0"/>
              <a:t>15/06/2023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973E3D-DBBF-4A29-999A-7303C12DCD81}" type="datetime1">
              <a:rPr lang="pt-BR" noProof="0" smtClean="0"/>
              <a:t>15/06/2023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7" name="Retângulo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4E23CD-D9DA-4A76-9BB0-7BEF6E78EC36}" type="datetime1">
              <a:rPr lang="pt-BR" noProof="0" smtClean="0"/>
              <a:t>15/06/2023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E782A511-DCA3-4DB1-B232-6DE9BF3E093E}" type="datetime1">
              <a:rPr lang="pt-BR" noProof="0" smtClean="0"/>
              <a:t>15/06/2023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A46BD8-7B90-4F0C-B77B-34482E71BE4B}" type="datetime1">
              <a:rPr lang="pt-BR" noProof="0" smtClean="0"/>
              <a:t>15/06/2023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0D110607-227D-4A11-B3D0-0B2B6E648C32}" type="datetime1">
              <a:rPr lang="pt-BR" noProof="0" smtClean="0"/>
              <a:t>15/06/2023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9" name="Retângu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tângu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tângu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9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tângulo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pic>
        <p:nvPicPr>
          <p:cNvPr id="7" name="Imagem 6" descr="Conexões Digitai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tângulo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pt-BR" sz="4800" dirty="0">
                <a:solidFill>
                  <a:schemeClr val="bg1"/>
                </a:solidFill>
              </a:rPr>
              <a:t>Projeto A3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7CEBFF"/>
                </a:solidFill>
              </a:rPr>
              <a:t>Projeto Liberty Bank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tângulo 21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Tecnologias utilizadas:</a:t>
            </a:r>
          </a:p>
        </p:txBody>
      </p:sp>
      <p:graphicFrame>
        <p:nvGraphicFramePr>
          <p:cNvPr id="4" name="Espaço Reservado para Conteúdo 3" descr="Elemento gráfico SmartArt do ícone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6275628"/>
              </p:ext>
            </p:extLst>
          </p:nvPr>
        </p:nvGraphicFramePr>
        <p:xfrm>
          <a:off x="642938" y="858445"/>
          <a:ext cx="10906125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Vídeo demonstrativo:</a:t>
            </a:r>
          </a:p>
        </p:txBody>
      </p:sp>
      <p:pic>
        <p:nvPicPr>
          <p:cNvPr id="3" name="2023-06-15 20-44-10">
            <a:hlinkClick r:id="" action="ppaction://media"/>
            <a:extLst>
              <a:ext uri="{FF2B5EF4-FFF2-40B4-BE49-F238E27FC236}">
                <a16:creationId xmlns:a16="http://schemas.microsoft.com/office/drawing/2014/main" id="{332AB33D-E65E-7742-7001-9CAB494BEC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73200" y="2115126"/>
            <a:ext cx="9245600" cy="415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8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tângulo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8" name="Espaço Reservado para Conteúdo 4" descr="Números Digitai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99" y="711972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BR" dirty="0"/>
              <a:t>CRUD</a:t>
            </a:r>
          </a:p>
        </p:txBody>
      </p:sp>
      <p:graphicFrame>
        <p:nvGraphicFramePr>
          <p:cNvPr id="6" name="Espaço Reservado para Conteúdo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2843497"/>
              </p:ext>
            </p:extLst>
          </p:nvPr>
        </p:nvGraphicFramePr>
        <p:xfrm>
          <a:off x="714264" y="1474119"/>
          <a:ext cx="6854248" cy="4523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tângulo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pic>
        <p:nvPicPr>
          <p:cNvPr id="5" name="Imagem 4" descr="Números Digitai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FFF"/>
                </a:solidFill>
              </a:rPr>
              <a:t>Obrigado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bg2"/>
                </a:solidFill>
              </a:rPr>
              <a:t>Liberty Bank:</a:t>
            </a:r>
          </a:p>
          <a:p>
            <a:pPr rtl="0"/>
            <a:r>
              <a:rPr lang="pt-BR" dirty="0">
                <a:solidFill>
                  <a:schemeClr val="bg2"/>
                </a:solidFill>
              </a:rPr>
              <a:t>Gabriel</a:t>
            </a:r>
          </a:p>
          <a:p>
            <a:pPr rtl="0"/>
            <a:r>
              <a:rPr lang="pt-BR" dirty="0">
                <a:solidFill>
                  <a:schemeClr val="bg2"/>
                </a:solidFill>
              </a:rPr>
              <a:t>Henrique</a:t>
            </a:r>
          </a:p>
          <a:p>
            <a:pPr rtl="0"/>
            <a:r>
              <a:rPr lang="pt-BR" dirty="0">
                <a:solidFill>
                  <a:schemeClr val="bg2"/>
                </a:solidFill>
              </a:rPr>
              <a:t>Heitor</a:t>
            </a:r>
          </a:p>
          <a:p>
            <a:pPr rtl="0"/>
            <a:r>
              <a:rPr lang="pt-BR" dirty="0">
                <a:solidFill>
                  <a:schemeClr val="bg2"/>
                </a:solidFill>
              </a:rPr>
              <a:t>Leonardo</a:t>
            </a:r>
          </a:p>
          <a:p>
            <a:pPr rtl="0"/>
            <a:r>
              <a:rPr lang="pt-BR" dirty="0">
                <a:solidFill>
                  <a:schemeClr val="bg2"/>
                </a:solidFill>
              </a:rPr>
              <a:t>Nayane</a:t>
            </a:r>
          </a:p>
          <a:p>
            <a:pPr rtl="0"/>
            <a:r>
              <a:rPr lang="pt-BR" dirty="0">
                <a:solidFill>
                  <a:schemeClr val="bg2"/>
                </a:solidFill>
              </a:rPr>
              <a:t>rian</a:t>
            </a:r>
          </a:p>
          <a:p>
            <a:pPr rtl="0"/>
            <a:endParaRPr lang="pt-BR" dirty="0">
              <a:solidFill>
                <a:schemeClr val="bg2"/>
              </a:solidFill>
            </a:endParaRP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Tecnologia (design Dividendo)</Template>
  <TotalTime>0</TotalTime>
  <Words>50</Words>
  <Application>Microsoft Office PowerPoint</Application>
  <PresentationFormat>Widescreen</PresentationFormat>
  <Paragraphs>25</Paragraphs>
  <Slides>5</Slides>
  <Notes>5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9" baseType="lpstr">
      <vt:lpstr>Calibri</vt:lpstr>
      <vt:lpstr>Gill Sans MT</vt:lpstr>
      <vt:lpstr>Wingdings 2</vt:lpstr>
      <vt:lpstr>Dividendo</vt:lpstr>
      <vt:lpstr>Projeto A3</vt:lpstr>
      <vt:lpstr>Tecnologias utilizadas:</vt:lpstr>
      <vt:lpstr>Vídeo demonstrativo:</vt:lpstr>
      <vt:lpstr>CRUD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2023-06-07T11:37:46Z</dcterms:created>
  <dcterms:modified xsi:type="dcterms:W3CDTF">2023-06-16T01:59:18Z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